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404E3CA-9365-46DD-9820-FBFCC57B7A00}" type="datetimeFigureOut">
              <a:rPr lang="en-US" smtClean="0"/>
              <a:t>1/9/2025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84CB905-FC55-4036-8C67-E4B6C38D9C22}"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04E3CA-9365-46DD-9820-FBFCC57B7A00}"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B905-FC55-4036-8C67-E4B6C38D9C2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04E3CA-9365-46DD-9820-FBFCC57B7A00}"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B905-FC55-4036-8C67-E4B6C38D9C2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404E3CA-9365-46DD-9820-FBFCC57B7A00}"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CB905-FC55-4036-8C67-E4B6C38D9C22}"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04E3CA-9365-46DD-9820-FBFCC57B7A00}" type="datetimeFigureOut">
              <a:rPr lang="en-US" smtClean="0"/>
              <a:t>1/9/2025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84CB905-FC55-4036-8C67-E4B6C38D9C2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404E3CA-9365-46DD-9820-FBFCC57B7A00}"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CB905-FC55-4036-8C67-E4B6C38D9C22}"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404E3CA-9365-46DD-9820-FBFCC57B7A00}"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CB905-FC55-4036-8C67-E4B6C38D9C22}"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04E3CA-9365-46DD-9820-FBFCC57B7A00}"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CB905-FC55-4036-8C67-E4B6C38D9C2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04E3CA-9365-46DD-9820-FBFCC57B7A00}"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CB905-FC55-4036-8C67-E4B6C38D9C2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04E3CA-9365-46DD-9820-FBFCC57B7A00}"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CB905-FC55-4036-8C67-E4B6C38D9C22}"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04E3CA-9365-46DD-9820-FBFCC57B7A00}" type="datetimeFigureOut">
              <a:rPr lang="en-US" smtClean="0"/>
              <a:t>1/9/2025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84CB905-FC55-4036-8C67-E4B6C38D9C22}"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404E3CA-9365-46DD-9820-FBFCC57B7A00}" type="datetimeFigureOut">
              <a:rPr lang="en-US" smtClean="0"/>
              <a:t>1/9/2025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84CB905-FC55-4036-8C67-E4B6C38D9C2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rmAutofit/>
          </a:bodyPr>
          <a:lstStyle/>
          <a:p>
            <a:r>
              <a:rPr lang="en-US" b="1" dirty="0" smtClean="0"/>
              <a:t>Analyzing Data: Techniques and Methods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8. Time Series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Time </a:t>
            </a:r>
            <a:r>
              <a:rPr lang="en-US" dirty="0"/>
              <a:t>series analysis is crucial for any domain where data points are collected over time, allowing for trend identification and forecasting. Businesses can utilize this method to analyze seasonal trends and predict future sales, addressing the question of </a:t>
            </a:r>
            <a:r>
              <a:rPr lang="en-US" b="1" dirty="0"/>
              <a:t>what do you understand by data analysis</a:t>
            </a:r>
            <a:r>
              <a:rPr lang="en-US" dirty="0"/>
              <a:t> in the context of temporal data.</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9. Factor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Factor </a:t>
            </a:r>
            <a:r>
              <a:rPr lang="en-US" dirty="0"/>
              <a:t>analysis is a statistical method that explores underlying relationships among a set of observed variables. It identifies latent factors that contribute to observed patterns, simplifying complex data structures. This technique is invaluable in reducing dimensionality, revealing hidden patterns, and aiding in the interpretation of large datasets.</a:t>
            </a:r>
          </a:p>
          <a:p>
            <a:pPr algn="just">
              <a:buNone/>
            </a:pP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10. Text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Text </a:t>
            </a:r>
            <a:r>
              <a:rPr lang="en-US" dirty="0"/>
              <a:t>analysis involves extracting valuable information from unstructured textual data. Utilizing natural language processing and machine learning techniques, it enables the extraction of sentiments, key themes, and patterns within large volumes of text. analyze customer feedback, social media sentiment, and more, showcasing the practical applications of </a:t>
            </a:r>
            <a:r>
              <a:rPr lang="en-US" b="1" dirty="0"/>
              <a:t>analyzing data</a:t>
            </a:r>
            <a:r>
              <a:rPr lang="en-US" dirty="0"/>
              <a:t> in real-world scenarios.</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Analyzing Data: Techniques and Methods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When </a:t>
            </a:r>
            <a:r>
              <a:rPr lang="en-US" dirty="0"/>
              <a:t>discussing </a:t>
            </a:r>
            <a:r>
              <a:rPr lang="en-US" b="1" dirty="0"/>
              <a:t>analyzing data</a:t>
            </a:r>
            <a:r>
              <a:rPr lang="en-US" dirty="0"/>
              <a:t>, several methods can be employed depending on the nature of the data and the questions being addressed. These methods can be broadly categorized into three types:</a:t>
            </a:r>
          </a:p>
          <a:p>
            <a:pPr algn="just" fontAlgn="base">
              <a:buNone/>
            </a:pPr>
            <a:r>
              <a:rPr lang="en-US" dirty="0"/>
              <a:t>There are various data analysis methods, each tailored to specific goals and types of data. The major Data Analysis methods are:</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Descriptive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A</a:t>
            </a:r>
            <a:r>
              <a:rPr lang="en-US" dirty="0"/>
              <a:t> Descriptive Analysis is foundational as it provides the necessary insights into past performance. Understanding what has happened is crucial for making informed decisions in </a:t>
            </a:r>
            <a:r>
              <a:rPr lang="en-US" b="1" dirty="0"/>
              <a:t>data analysis</a:t>
            </a:r>
            <a:r>
              <a:rPr lang="en-US" dirty="0"/>
              <a:t>. For instance, </a:t>
            </a:r>
            <a:r>
              <a:rPr lang="en-US" b="1" dirty="0"/>
              <a:t>data analysis in data science</a:t>
            </a:r>
            <a:r>
              <a:rPr lang="en-US" dirty="0"/>
              <a:t> often begins with descriptive techniques to summarize and visualize data trends.</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Diagnostic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Diagnostic </a:t>
            </a:r>
            <a:r>
              <a:rPr lang="en-US" dirty="0"/>
              <a:t>analysis works hand in hand with Descriptive Analysis. As descriptive Analysis finds out what happened in the past, diagnostic Analysis, on the other hand, finds out why did that happen or what measures were taken at that time, or how frequently it has happened. By analyzing data thoroughly, businesses can address the question, </a:t>
            </a:r>
            <a:r>
              <a:rPr lang="en-US" b="1" dirty="0"/>
              <a:t>“what do you mean by data analysis?”</a:t>
            </a:r>
            <a:r>
              <a:rPr lang="en-US" dirty="0"/>
              <a:t> They can assess what factors contributed to specific outcomes, providing a clearer picture of their operational efficiency and effectiveness.</a:t>
            </a:r>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Predictive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By </a:t>
            </a:r>
            <a:r>
              <a:rPr lang="en-US" dirty="0"/>
              <a:t>forecasting future trends based on historical data, Predictive analysis </a:t>
            </a:r>
            <a:r>
              <a:rPr lang="en-US" b="1" dirty="0"/>
              <a:t>predictive analysis</a:t>
            </a:r>
            <a:r>
              <a:rPr lang="en-US" dirty="0"/>
              <a:t> enables organizations to prepare for upcoming opportunities and challenges. This analysis type answers the inquiry of </a:t>
            </a:r>
            <a:r>
              <a:rPr lang="en-US" b="1" dirty="0"/>
              <a:t>what is data science analysis</a:t>
            </a:r>
            <a:r>
              <a:rPr lang="en-US" dirty="0"/>
              <a:t> by leveraging data trends to predict future behaviors and trends. This capability is vital for strategic planning and risk management in business operations. </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Prescriptive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Prescriptive </a:t>
            </a:r>
            <a:r>
              <a:rPr lang="en-US" dirty="0"/>
              <a:t>Analysis is an advanced method that takes Predictive Analysis insights and offers actionable recommendations, guiding decision-makers toward the best course of action. It extends beyond merely </a:t>
            </a:r>
            <a:r>
              <a:rPr lang="en-US" b="1" dirty="0"/>
              <a:t>analyzing data</a:t>
            </a:r>
            <a:r>
              <a:rPr lang="en-US" dirty="0"/>
              <a:t> to suggesting optimal solutions based on potential future scenarios, thus addressing the need for a structured approach to decision-making.</a:t>
            </a:r>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5. Statistical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b="1" dirty="0" smtClean="0"/>
              <a:t>Statistical</a:t>
            </a:r>
            <a:r>
              <a:rPr lang="en-US" b="1" dirty="0"/>
              <a:t> Analysis</a:t>
            </a:r>
            <a:r>
              <a:rPr lang="en-US" dirty="0"/>
              <a:t> is essential for summarizing data, helping in identifying key characteristics and understanding relationships within datasets. This analysis can reveal significant patterns that inform broader strategies and policies, thereby allowing analysts to provide a robust </a:t>
            </a:r>
            <a:r>
              <a:rPr lang="en-US" b="1" dirty="0"/>
              <a:t>review of data analytics</a:t>
            </a:r>
            <a:r>
              <a:rPr lang="en-US" dirty="0"/>
              <a:t> practices within an organization.</a:t>
            </a:r>
          </a:p>
          <a:p>
            <a:pPr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6. Regression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Regression </a:t>
            </a:r>
            <a:r>
              <a:rPr lang="en-US" dirty="0"/>
              <a:t>analysis is a statistical method extensively used in </a:t>
            </a:r>
            <a:r>
              <a:rPr lang="en-US" b="1" dirty="0"/>
              <a:t>data analysis</a:t>
            </a:r>
            <a:r>
              <a:rPr lang="en-US" dirty="0"/>
              <a:t> to model the relationship between a dependent variable and one or more independent variables. This method is particularly useful in establishing the relationship between variables, making it vital for forecasting and strategic planning, as analysts often </a:t>
            </a:r>
            <a:r>
              <a:rPr lang="en-US" b="1" dirty="0"/>
              <a:t>define data analysis with examples</a:t>
            </a:r>
            <a:r>
              <a:rPr lang="en-US" dirty="0"/>
              <a:t> that utilize regression techniques to illustrate these concepts.</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7. Cohort Analysis</a:t>
            </a:r>
            <a:endParaRPr lang="en-US" dirty="0"/>
          </a:p>
        </p:txBody>
      </p:sp>
      <p:sp>
        <p:nvSpPr>
          <p:cNvPr id="3" name="Content Placeholder 2"/>
          <p:cNvSpPr>
            <a:spLocks noGrp="1"/>
          </p:cNvSpPr>
          <p:nvPr>
            <p:ph sz="quarter" idx="1"/>
          </p:nvPr>
        </p:nvSpPr>
        <p:spPr/>
        <p:txBody>
          <a:bodyPr>
            <a:normAutofit/>
          </a:bodyPr>
          <a:lstStyle/>
          <a:p>
            <a:pPr algn="just" fontAlgn="base">
              <a:buNone/>
            </a:pPr>
            <a:r>
              <a:rPr lang="en-US" dirty="0" smtClean="0"/>
              <a:t>By </a:t>
            </a:r>
            <a:r>
              <a:rPr lang="en-US" dirty="0"/>
              <a:t>examining specific groups over time, </a:t>
            </a:r>
            <a:r>
              <a:rPr lang="en-US" b="1" dirty="0"/>
              <a:t>cohort analysis</a:t>
            </a:r>
            <a:r>
              <a:rPr lang="en-US" dirty="0"/>
              <a:t> aids in understanding customer behavior and improving retention strategies. This approach allows businesses to tailor their services to different segments, thereby effectively utilizing </a:t>
            </a:r>
            <a:r>
              <a:rPr lang="en-US" b="1" dirty="0"/>
              <a:t>data storage and analysis in big data</a:t>
            </a:r>
            <a:r>
              <a:rPr lang="en-US" dirty="0"/>
              <a:t> to enhance customer engagement and satisfaction.</a:t>
            </a:r>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TotalTime>
  <Words>89</Words>
  <Application>Microsoft Office PowerPoint</Application>
  <PresentationFormat>On-screen Show (4:3)</PresentationFormat>
  <Paragraphs>25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Analyzing Data: Techniques and Methods</vt:lpstr>
      <vt:lpstr>Analyzing Data: Techniques and Methods</vt:lpstr>
      <vt:lpstr>1. Descriptive Analysis</vt:lpstr>
      <vt:lpstr>2. Diagnostic Analysis</vt:lpstr>
      <vt:lpstr>3. Predictive Analysis</vt:lpstr>
      <vt:lpstr>4. Prescriptive Analysis</vt:lpstr>
      <vt:lpstr>5. Statistical Analysis</vt:lpstr>
      <vt:lpstr>6. Regression Analysis</vt:lpstr>
      <vt:lpstr>7. Cohort Analysis</vt:lpstr>
      <vt:lpstr>8. Time Series Analysis</vt:lpstr>
      <vt:lpstr>9. Factor Analysis</vt:lpstr>
      <vt:lpstr>10. Text 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Analyzing Data: Techniques and Methods</dc:title>
  <dc:creator>Hp</dc:creator>
  <cp:lastModifiedBy>Hp</cp:lastModifiedBy>
  <cp:revision>1</cp:revision>
  <dcterms:created xsi:type="dcterms:W3CDTF">2025-01-09T14:15:25Z</dcterms:created>
  <dcterms:modified xsi:type="dcterms:W3CDTF">2025-01-09T14:23:20Z</dcterms:modified>
</cp:coreProperties>
</file>